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887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57" dt="2023-04-23T22:16:23.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4065" autoAdjust="0"/>
    <p:restoredTop sz="95020" autoAdjust="0"/>
  </p:normalViewPr>
  <p:slideViewPr>
    <p:cSldViewPr snapToGrid="0">
      <p:cViewPr varScale="1">
        <p:scale>
          <a:sx n="75" d="100"/>
          <a:sy n="75" d="100"/>
        </p:scale>
        <p:origin x="43" y="13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3T22:18:00.926" v="465" actId="4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3T22:03:44.671" v="286" actId="6549"/>
        <pc:sldMkLst>
          <pc:docMk/>
          <pc:sldMk cId="942627949" sldId="2147477348"/>
        </pc:sldMkLst>
        <pc:spChg chg="mod">
          <ac:chgData name="Bob Ward" userId="6da7c2dd-8e2e-469f-a216-c384312e2a2d" providerId="ADAL" clId="{7F9623DB-EC89-4240-9A39-91F19B0ECAC2}" dt="2023-04-23T22:03:44.671" v="286" actId="6549"/>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3T22:07:58.797" v="313"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modSp mod">
        <pc:chgData name="Bob Ward" userId="6da7c2dd-8e2e-469f-a216-c384312e2a2d" providerId="ADAL" clId="{7F9623DB-EC89-4240-9A39-91F19B0ECAC2}" dt="2023-04-18T15:51:33.074" v="282" actId="20577"/>
        <pc:sldMkLst>
          <pc:docMk/>
          <pc:sldMk cId="2972865205" sldId="2147478872"/>
        </pc:sldMkLst>
        <pc:spChg chg="mod">
          <ac:chgData name="Bob Ward" userId="6da7c2dd-8e2e-469f-a216-c384312e2a2d" providerId="ADAL" clId="{7F9623DB-EC89-4240-9A39-91F19B0ECAC2}" dt="2023-04-18T15:51:33.074" v="282" actId="20577"/>
          <ac:spMkLst>
            <pc:docMk/>
            <pc:sldMk cId="2972865205" sldId="2147478872"/>
            <ac:spMk id="4" creationId="{6F27D3D5-1E39-108C-1B4E-5E36367AED03}"/>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 del">
        <pc:chgData name="Bob Ward" userId="6da7c2dd-8e2e-469f-a216-c384312e2a2d" providerId="ADAL" clId="{7F9623DB-EC89-4240-9A39-91F19B0ECAC2}" dt="2023-04-23T22:18:00.926" v="465" actId="47"/>
        <pc:sldMkLst>
          <pc:docMk/>
          <pc:sldMk cId="3977914081" sldId="214747887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4/23/2023 5:31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4/23/2023 5:31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5:31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5:31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171.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8.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8.jpeg"/><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9.svg"/><Relationship Id="rId9" Type="http://schemas.openxmlformats.org/officeDocument/2006/relationships/image" Target="../media/image176.jpeg"/><Relationship Id="rId14" Type="http://schemas.openxmlformats.org/officeDocument/2006/relationships/image" Target="../media/image181.png"/></Relationships>
</file>

<file path=ppt/slides/_rels/slide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4.jpeg"/><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3.png"/><Relationship Id="rId17" Type="http://schemas.openxmlformats.org/officeDocument/2006/relationships/image" Target="../media/image178.jpeg"/><Relationship Id="rId2" Type="http://schemas.openxmlformats.org/officeDocument/2006/relationships/notesSlide" Target="../notesSlides/notesSlide75.xml"/><Relationship Id="rId16" Type="http://schemas.openxmlformats.org/officeDocument/2006/relationships/image" Target="../media/image177.jpe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2.png"/><Relationship Id="rId5" Type="http://schemas.openxmlformats.org/officeDocument/2006/relationships/image" Target="../media/image185.png"/><Relationship Id="rId15" Type="http://schemas.openxmlformats.org/officeDocument/2006/relationships/image" Target="../media/image176.jpeg"/><Relationship Id="rId10" Type="http://schemas.openxmlformats.org/officeDocument/2006/relationships/image" Target="../media/image23.svg"/><Relationship Id="rId19" Type="http://schemas.openxmlformats.org/officeDocument/2006/relationships/image" Target="../media/image180.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8.png"/><Relationship Id="rId7" Type="http://schemas.openxmlformats.org/officeDocument/2006/relationships/image" Target="../media/image176.jpeg"/><Relationship Id="rId12" Type="http://schemas.openxmlformats.org/officeDocument/2006/relationships/image" Target="../media/image18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178.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and SELECT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or </a:t>
            </a:r>
            <a:r>
              <a:rPr lang="en-US" sz="2400" b="1">
                <a:solidFill>
                  <a:schemeClr val="accent1"/>
                </a:solidFill>
                <a:latin typeface="Segoe UI Semibold"/>
                <a:cs typeface="Segoe UI Semibold"/>
              </a:rPr>
              <a:t>trace flags</a:t>
            </a:r>
            <a:endParaRPr lang="en-US" sz="2400" b="1" dirty="0">
              <a:solidFill>
                <a:schemeClr val="accent1"/>
              </a:solidFill>
              <a:latin typeface="Segoe UI Semibold"/>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a:t>
            </a:r>
            <a:r>
              <a:rPr lang="en-US" sz="2000">
                <a:gradFill>
                  <a:gsLst>
                    <a:gs pos="2917">
                      <a:schemeClr val="tx1"/>
                    </a:gs>
                    <a:gs pos="30000">
                      <a:schemeClr val="tx1"/>
                    </a:gs>
                  </a:gsLst>
                  <a:lin ang="5400000" scaled="0"/>
                </a:gradFill>
              </a:rPr>
              <a:t>performance regardless of size</a:t>
            </a:r>
            <a:endParaRPr lang="en-US" sz="2000" dirty="0">
              <a:gradFill>
                <a:gsLst>
                  <a:gs pos="2917">
                    <a:schemeClr val="tx1"/>
                  </a:gs>
                  <a:gs pos="30000">
                    <a:schemeClr val="tx1"/>
                  </a:gs>
                </a:gsLst>
                <a:lin ang="5400000" scaled="0"/>
              </a:gradFill>
            </a:endParaRP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2122</TotalTime>
  <Words>11154</Words>
  <Application>Microsoft Office PowerPoint</Application>
  <PresentationFormat>Widescreen</PresentationFormat>
  <Paragraphs>1838</Paragraphs>
  <Slides>115</Slides>
  <Notes>92</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2023-04-23T22:32:04Z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